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>
</file>

<file path=ppt/media/image3.tif>
</file>

<file path=ppt/media/image4.tif>
</file>

<file path=ppt/media/image5.ti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6207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732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682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652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7177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185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223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795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836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163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4578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818B9-52F6-4F02-B880-D0E80884A1AB}" type="datetimeFigureOut">
              <a:rPr lang="zh-CN" altLang="en-US" smtClean="0"/>
              <a:t>2017/3/28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BA549-CD11-4419-8B5F-7A89CD4B9F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23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805108" cy="657853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95929" y="2706255"/>
            <a:ext cx="4210180" cy="2530763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102959" y="2848631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b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5128" y="4345708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00582" y="3971636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14160" y="3761162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f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032855" y="4676128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e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385159" y="2713487"/>
            <a:ext cx="253951" cy="250832"/>
          </a:xfrm>
          <a:prstGeom prst="rect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805657" y="4740242"/>
            <a:ext cx="253951" cy="250832"/>
          </a:xfrm>
          <a:prstGeom prst="rect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3748170" y="4220416"/>
            <a:ext cx="253951" cy="250832"/>
          </a:xfrm>
          <a:prstGeom prst="rect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4304762" y="4958956"/>
            <a:ext cx="253951" cy="250832"/>
          </a:xfrm>
          <a:prstGeom prst="rect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695473" y="4005916"/>
            <a:ext cx="253951" cy="250832"/>
          </a:xfrm>
          <a:prstGeom prst="rect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44" t="45779" r="46937" b="42073"/>
          <a:stretch/>
        </p:blipFill>
        <p:spPr>
          <a:xfrm rot="10800000">
            <a:off x="9191726" y="1726095"/>
            <a:ext cx="419842" cy="419842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98" t="67811" r="19683" b="20041"/>
          <a:stretch/>
        </p:blipFill>
        <p:spPr>
          <a:xfrm rot="10800000">
            <a:off x="9191728" y="2696575"/>
            <a:ext cx="419841" cy="419841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11" t="12653" r="49670" b="75198"/>
          <a:stretch/>
        </p:blipFill>
        <p:spPr>
          <a:xfrm rot="10800000">
            <a:off x="9191727" y="3203614"/>
            <a:ext cx="419841" cy="41984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50" t="44749" r="27131" b="43102"/>
          <a:stretch/>
        </p:blipFill>
        <p:spPr>
          <a:xfrm rot="10800000">
            <a:off x="9191726" y="3710653"/>
            <a:ext cx="419842" cy="41984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76" t="19963" r="61805" b="67889"/>
          <a:stretch/>
        </p:blipFill>
        <p:spPr>
          <a:xfrm rot="10800000">
            <a:off x="9191727" y="2189536"/>
            <a:ext cx="419842" cy="419841"/>
          </a:xfrm>
          <a:prstGeom prst="rect">
            <a:avLst/>
          </a:prstGeom>
        </p:spPr>
      </p:pic>
      <p:cxnSp>
        <p:nvCxnSpPr>
          <p:cNvPr id="21" name="直接连接符 20"/>
          <p:cNvCxnSpPr/>
          <p:nvPr/>
        </p:nvCxnSpPr>
        <p:spPr>
          <a:xfrm>
            <a:off x="9207457" y="2121878"/>
            <a:ext cx="1764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9117901" y="2003831"/>
            <a:ext cx="857474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b="1" dirty="0">
                <a:solidFill>
                  <a:schemeClr val="bg1"/>
                </a:solidFill>
              </a:rPr>
              <a:t>500 nm</a:t>
            </a:r>
            <a:endParaRPr lang="zh-CN" altLang="en-US" sz="400" b="1" dirty="0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881896" y="1731968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b</a:t>
            </a:r>
            <a:endParaRPr lang="zh-CN" altLang="en-US" b="1" dirty="0"/>
          </a:p>
        </p:txBody>
      </p:sp>
      <p:sp>
        <p:nvSpPr>
          <p:cNvPr id="24" name="文本框 23"/>
          <p:cNvSpPr txBox="1"/>
          <p:nvPr/>
        </p:nvSpPr>
        <p:spPr>
          <a:xfrm>
            <a:off x="8881896" y="2179992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</a:t>
            </a:r>
            <a:endParaRPr lang="zh-CN" altLang="en-US" b="1" dirty="0"/>
          </a:p>
        </p:txBody>
      </p:sp>
      <p:sp>
        <p:nvSpPr>
          <p:cNvPr id="25" name="文本框 24"/>
          <p:cNvSpPr txBox="1"/>
          <p:nvPr/>
        </p:nvSpPr>
        <p:spPr>
          <a:xfrm>
            <a:off x="8881896" y="2704038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26" name="文本框 25"/>
          <p:cNvSpPr txBox="1"/>
          <p:nvPr/>
        </p:nvSpPr>
        <p:spPr>
          <a:xfrm>
            <a:off x="8881896" y="3213795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e</a:t>
            </a:r>
            <a:endParaRPr lang="zh-CN" altLang="en-US" b="1" dirty="0"/>
          </a:p>
        </p:txBody>
      </p:sp>
      <p:sp>
        <p:nvSpPr>
          <p:cNvPr id="27" name="文本框 26"/>
          <p:cNvSpPr txBox="1"/>
          <p:nvPr/>
        </p:nvSpPr>
        <p:spPr>
          <a:xfrm>
            <a:off x="8881896" y="3710653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f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36110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44" t="45779" r="46937" b="42073"/>
          <a:stretch/>
        </p:blipFill>
        <p:spPr>
          <a:xfrm rot="10800000">
            <a:off x="4272522" y="868993"/>
            <a:ext cx="419842" cy="41984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98" t="67811" r="19683" b="20041"/>
          <a:stretch/>
        </p:blipFill>
        <p:spPr>
          <a:xfrm rot="10800000">
            <a:off x="4272524" y="1839473"/>
            <a:ext cx="419841" cy="41984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11" t="12653" r="49670" b="75198"/>
          <a:stretch/>
        </p:blipFill>
        <p:spPr>
          <a:xfrm rot="10800000">
            <a:off x="4272523" y="2346512"/>
            <a:ext cx="419841" cy="41984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50" t="44749" r="27131" b="43102"/>
          <a:stretch/>
        </p:blipFill>
        <p:spPr>
          <a:xfrm rot="10800000">
            <a:off x="4272522" y="2853551"/>
            <a:ext cx="419842" cy="419841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76" t="19963" r="61805" b="67889"/>
          <a:stretch/>
        </p:blipFill>
        <p:spPr>
          <a:xfrm rot="10800000">
            <a:off x="4272523" y="1332434"/>
            <a:ext cx="419842" cy="419841"/>
          </a:xfrm>
          <a:prstGeom prst="rect">
            <a:avLst/>
          </a:prstGeom>
        </p:spPr>
      </p:pic>
      <p:sp>
        <p:nvSpPr>
          <p:cNvPr id="3" name="矩形 2"/>
          <p:cNvSpPr>
            <a:spLocks noChangeAspect="1"/>
          </p:cNvSpPr>
          <p:nvPr/>
        </p:nvSpPr>
        <p:spPr>
          <a:xfrm>
            <a:off x="6951693" y="1629552"/>
            <a:ext cx="419841" cy="41984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4288253" y="1264776"/>
            <a:ext cx="1764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>
            <a:spLocks noChangeAspect="1"/>
          </p:cNvSpPr>
          <p:nvPr/>
        </p:nvSpPr>
        <p:spPr>
          <a:xfrm>
            <a:off x="6951693" y="1153845"/>
            <a:ext cx="419841" cy="41984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4198697" y="1146729"/>
            <a:ext cx="857474" cy="153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" b="1" dirty="0">
                <a:solidFill>
                  <a:schemeClr val="bg1"/>
                </a:solidFill>
              </a:rPr>
              <a:t>500 nm</a:t>
            </a:r>
            <a:endParaRPr lang="zh-CN" altLang="en-US" sz="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563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757" y="1742734"/>
            <a:ext cx="5360061" cy="3038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162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14</Words>
  <Application>Microsoft Office PowerPoint</Application>
  <PresentationFormat>宽屏</PresentationFormat>
  <Paragraphs>12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leidangyuan</dc:creator>
  <cp:lastModifiedBy>leidangyuan</cp:lastModifiedBy>
  <cp:revision>6</cp:revision>
  <dcterms:created xsi:type="dcterms:W3CDTF">2017-03-28T07:09:20Z</dcterms:created>
  <dcterms:modified xsi:type="dcterms:W3CDTF">2017-03-28T08:13:45Z</dcterms:modified>
</cp:coreProperties>
</file>

<file path=docProps/thumbnail.jpeg>
</file>